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3" r:id="rId6"/>
    <p:sldId id="272" r:id="rId7"/>
    <p:sldId id="277" r:id="rId8"/>
    <p:sldId id="257" r:id="rId9"/>
    <p:sldId id="278" r:id="rId10"/>
    <p:sldId id="271" r:id="rId11"/>
    <p:sldId id="299" r:id="rId12"/>
    <p:sldId id="298" r:id="rId13"/>
    <p:sldId id="283"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7" r:id="rId30"/>
    <p:sldId id="296" r:id="rId31"/>
    <p:sldId id="258" r:id="rId32"/>
    <p:sldId id="308" r:id="rId33"/>
    <p:sldId id="259" r:id="rId34"/>
    <p:sldId id="260" r:id="rId35"/>
    <p:sldId id="300" r:id="rId36"/>
    <p:sldId id="301" r:id="rId37"/>
    <p:sldId id="302" r:id="rId38"/>
    <p:sldId id="303" r:id="rId39"/>
    <p:sldId id="304" r:id="rId40"/>
    <p:sldId id="305" r:id="rId41"/>
    <p:sldId id="306" r:id="rId42"/>
    <p:sldId id="307" r:id="rId43"/>
    <p:sldId id="279" r:id="rId4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82" autoAdjust="0"/>
    <p:restoredTop sz="94660"/>
  </p:normalViewPr>
  <p:slideViewPr>
    <p:cSldViewPr snapToGrid="0">
      <p:cViewPr varScale="1">
        <p:scale>
          <a:sx n="73" d="100"/>
          <a:sy n="73" d="100"/>
        </p:scale>
        <p:origin x="4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13/10/2019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13/10/2019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13/10/2019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13/10/2019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Roger Bacon, el poseer una, y tener vínculos con la magia, hechicería y/o demonología. </a:t>
            </a:r>
          </a:p>
          <a:p>
            <a:pPr algn="just"/>
            <a:endParaRPr lang="es-PE" dirty="0" smtClean="0"/>
          </a:p>
          <a:p>
            <a:pPr algn="just"/>
            <a:r>
              <a:rPr lang="es-PE" dirty="0" smtClean="0"/>
              <a:t>La figura se retrotrae a la </a:t>
            </a:r>
            <a:r>
              <a:rPr lang="es-PE" dirty="0" smtClean="0"/>
              <a:t>mitología nórdica. El</a:t>
            </a:r>
            <a:r>
              <a:rPr lang="es-PE" dirty="0" smtClean="0"/>
              <a:t> mito refiere a </a:t>
            </a:r>
            <a:r>
              <a:rPr lang="es-PE" dirty="0" err="1" smtClean="0"/>
              <a:t>Odin</a:t>
            </a:r>
            <a:r>
              <a:rPr lang="es-PE" dirty="0" smtClean="0"/>
              <a:t> (</a:t>
            </a:r>
            <a:r>
              <a:rPr lang="es-PE" dirty="0" smtClean="0"/>
              <a:t>dios de la hechicería y el conocimiento</a:t>
            </a:r>
            <a:r>
              <a:rPr lang="es-PE" dirty="0" smtClean="0"/>
              <a:t>)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endParaRPr lang="es-PE" dirty="0" smtClean="0"/>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948" y="780901"/>
            <a:ext cx="711097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19119"/>
            <a:ext cx="11823065" cy="663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41" y="165394"/>
            <a:ext cx="4305300" cy="646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671059" y="231421"/>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290" y="1950001"/>
            <a:ext cx="4102915" cy="5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850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empírico. Es considerado como uno de los pioneros del método científico moderno,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t>Novum</a:t>
            </a:r>
            <a:r>
              <a:rPr lang="es-PE" dirty="0" smtClean="0"/>
              <a:t> </a:t>
            </a:r>
            <a:r>
              <a:rPr lang="es-PE" dirty="0" err="1" smtClean="0"/>
              <a:t>Organum</a:t>
            </a:r>
            <a:r>
              <a:rPr lang="es-PE" dirty="0" smtClean="0"/>
              <a:t> se contrapone al </a:t>
            </a:r>
            <a:r>
              <a:rPr lang="es-PE" dirty="0" err="1" smtClean="0"/>
              <a:t>Organum</a:t>
            </a:r>
            <a:r>
              <a:rPr lang="es-PE" dirty="0" smtClean="0"/>
              <a:t> de Aristóteles. La nueva Atlántida 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646" y="5547177"/>
            <a:ext cx="1115878" cy="11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868"/>
            <a:ext cx="12192000"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171"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16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3" cy="412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1187</Words>
  <Application>Microsoft Office PowerPoint</Application>
  <PresentationFormat>Panorámica</PresentationFormat>
  <Paragraphs>63</Paragraphs>
  <Slides>43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Arial</vt:lpstr>
      <vt:lpstr>Calibri</vt:lpstr>
      <vt:lpstr>Calibri Light</vt:lpstr>
      <vt:lpstr>Tema de Office</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 (1219)</vt:lpstr>
      <vt:lpstr>Presentación de PowerPoint</vt:lpstr>
      <vt:lpstr>Francis Bacon (1561)</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Usuario de Windows</cp:lastModifiedBy>
  <cp:revision>47</cp:revision>
  <dcterms:created xsi:type="dcterms:W3CDTF">2019-10-13T11:15:49Z</dcterms:created>
  <dcterms:modified xsi:type="dcterms:W3CDTF">2019-10-14T22:17:30Z</dcterms:modified>
</cp:coreProperties>
</file>